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000000"/>
          </p15:clr>
        </p15:guide>
        <p15:guide id="2" pos="317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6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nature, change yourself!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4000" y="1619640"/>
            <a:ext cx="5760000" cy="38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Ecological Commune Wielka Wieś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04000" y="1872000"/>
            <a:ext cx="4248000" cy="428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parks: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Ojcowski National Park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Landscape parks: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Cracow Valleys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Tenczyński Landscape Park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Reserve: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Kluczwoda Valley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6000" y="2180520"/>
            <a:ext cx="4608000" cy="321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504000" y="262080"/>
            <a:ext cx="907164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you help nature in our commune?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04000" y="1769040"/>
            <a:ext cx="446400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Throw your rubbish into the appropriate bins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 more trees and plants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care of clean air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coal stoves to gas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make fires in the forest or in a dry meadow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cut down or destroy trees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2000" y="1773720"/>
            <a:ext cx="4608000" cy="31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504000" y="594000"/>
            <a:ext cx="9071640" cy="67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energy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75640" y="1763640"/>
            <a:ext cx="8568720" cy="496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use renewable energy sources: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pl-PL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pl-PL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geothermal  sources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pl-PL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pl-PL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flowing water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 descr="TERMO-INSTAL Fotowoltaika, Kolektory Słoneczne, Pompy Ciepła, Rekuperacja,  Klimatyzacja, Piece Akumulacyj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6360" y="3621600"/>
            <a:ext cx="5470920" cy="246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04000" y="296846"/>
            <a:ext cx="90717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pl-PL" sz="4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Priceless</a:t>
            </a:r>
            <a: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dirty="0"/>
          </a:p>
        </p:txBody>
      </p:sp>
      <p:sp>
        <p:nvSpPr>
          <p:cNvPr id="91" name="Google Shape;91;p18"/>
          <p:cNvSpPr txBox="1"/>
          <p:nvPr/>
        </p:nvSpPr>
        <p:spPr>
          <a:xfrm>
            <a:off x="287640" y="1403640"/>
            <a:ext cx="4680360" cy="518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marR="0" lvl="0" indent="-32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save water by:</a:t>
            </a:r>
            <a:endParaRPr sz="3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2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700"/>
          </a:p>
          <a:p>
            <a:pPr marL="431999" marR="0" lvl="0" indent="-35574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Char char="•"/>
            </a:pPr>
            <a:r>
              <a:rPr lang="pl-PL"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in habits, washing, washing dishes</a:t>
            </a:r>
            <a:endParaRPr sz="3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5574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Char char="•"/>
            </a:pPr>
            <a:r>
              <a:rPr lang="pl-PL"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catching rainwater and seeing it in the garden</a:t>
            </a:r>
            <a:endParaRPr sz="3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92" name="Google Shape;92;p18" descr="Jak oszczędzać wodę? Światowy Dzień Wody 2019 - Porady - Lazienkaplus.p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6725" y="1594400"/>
            <a:ext cx="4109725" cy="41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504475" y="574200"/>
            <a:ext cx="907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 to take care of electricity?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/>
          </a:p>
        </p:txBody>
      </p:sp>
      <p:sp>
        <p:nvSpPr>
          <p:cNvPr id="98" name="Google Shape;98;p19"/>
          <p:cNvSpPr txBox="1"/>
          <p:nvPr/>
        </p:nvSpPr>
        <p:spPr>
          <a:xfrm>
            <a:off x="852175" y="1786850"/>
            <a:ext cx="4824600" cy="4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l-PL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Turn off your electronic devices at night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l-PL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 light bulbs and other household appliances with energy-saving ones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l-PL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natural light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675" y="2182975"/>
            <a:ext cx="3558599" cy="355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504000" y="594000"/>
            <a:ext cx="907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/>
          </a:p>
        </p:txBody>
      </p:sp>
      <p:sp>
        <p:nvSpPr>
          <p:cNvPr id="105" name="Google Shape;105;p20"/>
          <p:cNvSpPr txBox="1"/>
          <p:nvPr/>
        </p:nvSpPr>
        <p:spPr>
          <a:xfrm>
            <a:off x="287640" y="1403640"/>
            <a:ext cx="46803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500" y="1742200"/>
            <a:ext cx="4910300" cy="45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</Words>
  <Application>Microsoft Office PowerPoint</Application>
  <PresentationFormat>Niestandardowy</PresentationFormat>
  <Paragraphs>41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Noto Sans Symbols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Arek</dc:creator>
  <cp:lastModifiedBy>Hanna Widera</cp:lastModifiedBy>
  <cp:revision>2</cp:revision>
  <dcterms:modified xsi:type="dcterms:W3CDTF">2020-11-05T13:28:34Z</dcterms:modified>
</cp:coreProperties>
</file>